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1" r:id="rId3"/>
    <p:sldId id="262" r:id="rId4"/>
    <p:sldId id="263" r:id="rId5"/>
    <p:sldId id="258" r:id="rId6"/>
    <p:sldId id="264" r:id="rId7"/>
    <p:sldId id="267" r:id="rId8"/>
    <p:sldId id="269" r:id="rId9"/>
    <p:sldId id="270" r:id="rId10"/>
    <p:sldId id="257" r:id="rId11"/>
    <p:sldId id="271" r:id="rId12"/>
    <p:sldId id="268" r:id="rId13"/>
    <p:sldId id="260" r:id="rId14"/>
    <p:sldId id="266" r:id="rId15"/>
    <p:sldId id="26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144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1E54B660-2E02-4C88-8B8B-4A810AD7B475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0E93489-AA78-46F3-B7A4-5158A6355D7E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4B660-2E02-4C88-8B8B-4A810AD7B475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93489-AA78-46F3-B7A4-5158A6355D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4B660-2E02-4C88-8B8B-4A810AD7B475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93489-AA78-46F3-B7A4-5158A6355D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4B660-2E02-4C88-8B8B-4A810AD7B475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93489-AA78-46F3-B7A4-5158A6355D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4B660-2E02-4C88-8B8B-4A810AD7B475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93489-AA78-46F3-B7A4-5158A6355D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4B660-2E02-4C88-8B8B-4A810AD7B475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93489-AA78-46F3-B7A4-5158A6355D7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4B660-2E02-4C88-8B8B-4A810AD7B475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93489-AA78-46F3-B7A4-5158A6355D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4B660-2E02-4C88-8B8B-4A810AD7B475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93489-AA78-46F3-B7A4-5158A6355D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4B660-2E02-4C88-8B8B-4A810AD7B475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93489-AA78-46F3-B7A4-5158A6355D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4B660-2E02-4C88-8B8B-4A810AD7B475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93489-AA78-46F3-B7A4-5158A6355D7E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4B660-2E02-4C88-8B8B-4A810AD7B475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93489-AA78-46F3-B7A4-5158A6355D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E54B660-2E02-4C88-8B8B-4A810AD7B475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40E93489-AA78-46F3-B7A4-5158A6355D7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764704"/>
            <a:ext cx="4248472" cy="4104456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Вписанные и описанные четырех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угольники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Картинки по запросу геометр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823" y="2492896"/>
            <a:ext cx="3384376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21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852936"/>
            <a:ext cx="7928430" cy="2664296"/>
          </a:xfr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43608" y="1124744"/>
            <a:ext cx="7024744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 задач на готовых чертежах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1835696" y="3411542"/>
            <a:ext cx="0" cy="144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771800" y="3429000"/>
            <a:ext cx="0" cy="144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015014" y="374839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31840" y="370647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51720" y="490580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08106" y="4851702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37732" y="4864895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K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51719" y="4334618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91510" y="4362454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74899" y="4362455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08397" y="390079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37611" y="5753834"/>
            <a:ext cx="2554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Ответ: 80 см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948264" y="575383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778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024744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Физкультминутка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физкультминутка Робот move it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47664" y="1412776"/>
            <a:ext cx="5989621" cy="4491707"/>
          </a:xfrm>
        </p:spPr>
      </p:pic>
    </p:spTree>
    <p:extLst>
      <p:ext uri="{BB962C8B-B14F-4D97-AF65-F5344CB8AC3E}">
        <p14:creationId xmlns:p14="http://schemas.microsoft.com/office/powerpoint/2010/main" val="411383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43608" y="908720"/>
            <a:ext cx="7024744" cy="1143000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 задач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8580" indent="0" algn="ctr">
              <a:buNone/>
            </a:pP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68580" indent="0"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№ 181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27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9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Тест</a:t>
            </a:r>
            <a:endParaRPr lang="ru-RU" sz="9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348880"/>
            <a:ext cx="4696337" cy="3508375"/>
          </a:xfrm>
        </p:spPr>
      </p:pic>
    </p:spTree>
    <p:extLst>
      <p:ext uri="{BB962C8B-B14F-4D97-AF65-F5344CB8AC3E}">
        <p14:creationId xmlns:p14="http://schemas.microsoft.com/office/powerpoint/2010/main" val="206681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32656"/>
            <a:ext cx="7024744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2780008"/>
              </p:ext>
            </p:extLst>
          </p:nvPr>
        </p:nvGraphicFramePr>
        <p:xfrm>
          <a:off x="1115616" y="1844824"/>
          <a:ext cx="6777036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676"/>
                <a:gridCol w="3023716"/>
                <a:gridCol w="324864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Вариант 1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Вариант 2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646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32656"/>
            <a:ext cx="7024744" cy="1143000"/>
          </a:xfrm>
        </p:spPr>
        <p:txBody>
          <a:bodyPr/>
          <a:lstStyle/>
          <a:p>
            <a:pPr algn="ctr"/>
            <a:r>
              <a:rPr lang="ru-RU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b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132856"/>
            <a:ext cx="7416940" cy="4057676"/>
          </a:xfrm>
        </p:spPr>
        <p:txBody>
          <a:bodyPr>
            <a:normAutofit fontScale="85000" lnSpcReduction="20000"/>
          </a:bodyPr>
          <a:lstStyle/>
          <a:p>
            <a:pPr marL="68580" indent="0"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Гл. 1, § 4-5 (повторить),</a:t>
            </a:r>
          </a:p>
          <a:p>
            <a:pPr marL="68580" indent="0"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№ 164</a:t>
            </a:r>
          </a:p>
          <a:p>
            <a:pPr marL="68580" indent="0" algn="ctr">
              <a:buNone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marL="68580" indent="0"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Дополнительно (9-10 б.):</a:t>
            </a:r>
          </a:p>
          <a:p>
            <a:pPr marL="68580" indent="0"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Доказать, что у равнобедренной трапеции, описанной около окружности, квадрат высоты равен произведению оснований.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85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052736"/>
            <a:ext cx="7200916" cy="4779893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Какой четырехугольник называется вписанным в окружность?</a:t>
            </a: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Какая окружность называется вписанной в четырехугольник?</a:t>
            </a: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Когда в четырехугольник можно вписать окружность?</a:t>
            </a: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Когда около четырехугольника можно описать окружность?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96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44778" y="764704"/>
            <a:ext cx="76328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" indent="0"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Какие из данных четырехугольников являются вписанными в окружность?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168" y="1916832"/>
            <a:ext cx="7982068" cy="4278631"/>
          </a:xfrm>
        </p:spPr>
      </p:pic>
    </p:spTree>
    <p:extLst>
      <p:ext uri="{BB962C8B-B14F-4D97-AF65-F5344CB8AC3E}">
        <p14:creationId xmlns:p14="http://schemas.microsoft.com/office/powerpoint/2010/main" val="281470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5576" y="764704"/>
            <a:ext cx="76328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" indent="0"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Какие из данных четырехугольников являются описанными около окружности?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56" y="1916832"/>
            <a:ext cx="7992888" cy="4284431"/>
          </a:xfrm>
        </p:spPr>
      </p:pic>
    </p:spTree>
    <p:extLst>
      <p:ext uri="{BB962C8B-B14F-4D97-AF65-F5344CB8AC3E}">
        <p14:creationId xmlns:p14="http://schemas.microsoft.com/office/powerpoint/2010/main" val="289642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7024744" cy="1143000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Решить устно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484784"/>
            <a:ext cx="7704856" cy="1152128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Можно ли в данный четырехугольник вписать окружность?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760585" y="5229200"/>
            <a:ext cx="7704856" cy="11521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indent="0" algn="ctr">
              <a:buFont typeface="Wingdings 2" pitchFamily="18" charset="2"/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Можно ли описать около него окружность?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4307" y="2708920"/>
            <a:ext cx="3240360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88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7024744" cy="1143000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Решить устно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689230"/>
            <a:ext cx="7704856" cy="1152128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Найти периметр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089" y="2636912"/>
            <a:ext cx="3990950" cy="3357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854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7709" y="908720"/>
            <a:ext cx="7024744" cy="1143000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Решить устно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917" y="2492896"/>
            <a:ext cx="7524328" cy="2481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73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4371" y="188640"/>
            <a:ext cx="7024744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 домашнего задания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38084" y="1360809"/>
            <a:ext cx="6777317" cy="4275837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№ 166</a:t>
            </a:r>
          </a:p>
          <a:p>
            <a:pPr marL="68580" indent="0" algn="ctr">
              <a:buNone/>
            </a:pP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204864"/>
            <a:ext cx="3512616" cy="785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527" y="3242291"/>
            <a:ext cx="3069593" cy="51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558" y="4861773"/>
            <a:ext cx="5466074" cy="712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5910" y="5558028"/>
            <a:ext cx="4239369" cy="809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520" y="2204864"/>
            <a:ext cx="38481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526" y="2181382"/>
            <a:ext cx="3860651" cy="2826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385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4371" y="188640"/>
            <a:ext cx="7024744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 домашнего задания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38084" y="1360809"/>
            <a:ext cx="6777317" cy="4275837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№ 178</a:t>
            </a:r>
          </a:p>
          <a:p>
            <a:pPr marL="68580" indent="0" algn="ctr">
              <a:buNone/>
            </a:pP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280102"/>
            <a:ext cx="4062807" cy="3627506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4067944" y="2708919"/>
            <a:ext cx="0" cy="13849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856187" y="4093855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K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067944" y="3401386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09834" y="2757208"/>
            <a:ext cx="64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120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03203" y="4147712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75856" y="3680478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60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87258" y="2943945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60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1" name="Прямая соединительная линия 20"/>
          <p:cNvCxnSpPr>
            <a:endCxn id="26" idx="0"/>
          </p:cNvCxnSpPr>
          <p:nvPr/>
        </p:nvCxnSpPr>
        <p:spPr>
          <a:xfrm>
            <a:off x="4067944" y="2708919"/>
            <a:ext cx="947016" cy="143879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279701" y="4093854"/>
            <a:ext cx="126797" cy="2308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4406498" y="3450809"/>
            <a:ext cx="3967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358628" y="3691965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60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48" name="Прямая соединительная линия 2047"/>
          <p:cNvCxnSpPr/>
          <p:nvPr/>
        </p:nvCxnSpPr>
        <p:spPr>
          <a:xfrm>
            <a:off x="3522077" y="3401386"/>
            <a:ext cx="265181" cy="4942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9603" y="2822715"/>
            <a:ext cx="447675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292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0F0F0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255</TotalTime>
  <Words>179</Words>
  <Application>Microsoft Office PowerPoint</Application>
  <PresentationFormat>Экран (4:3)</PresentationFormat>
  <Paragraphs>72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Остин</vt:lpstr>
      <vt:lpstr>Вписанные и описанные четырех-угольники</vt:lpstr>
      <vt:lpstr>Презентация PowerPoint</vt:lpstr>
      <vt:lpstr>Презентация PowerPoint</vt:lpstr>
      <vt:lpstr>Презентация PowerPoint</vt:lpstr>
      <vt:lpstr>Решить устно</vt:lpstr>
      <vt:lpstr>Решить устно</vt:lpstr>
      <vt:lpstr>Решить устно</vt:lpstr>
      <vt:lpstr>Проверка домашнего задания</vt:lpstr>
      <vt:lpstr>Проверка домашнего задания</vt:lpstr>
      <vt:lpstr>Решение задач на готовых чертежах</vt:lpstr>
      <vt:lpstr>Физкультминутка</vt:lpstr>
      <vt:lpstr>Решение задач</vt:lpstr>
      <vt:lpstr>Тест</vt:lpstr>
      <vt:lpstr>Проверка</vt:lpstr>
      <vt:lpstr>Домашнее задание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Вписанные и описанные четырехугольники</dc:title>
  <dc:creator>User</dc:creator>
  <cp:lastModifiedBy>User</cp:lastModifiedBy>
  <cp:revision>26</cp:revision>
  <dcterms:created xsi:type="dcterms:W3CDTF">2017-12-13T17:29:55Z</dcterms:created>
  <dcterms:modified xsi:type="dcterms:W3CDTF">2017-12-14T18:48:32Z</dcterms:modified>
</cp:coreProperties>
</file>